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0287000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553"/>
    <a:srgbClr val="716455"/>
    <a:srgbClr val="15243D"/>
    <a:srgbClr val="83070A"/>
    <a:srgbClr val="CB1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0" d="100"/>
          <a:sy n="40" d="100"/>
        </p:scale>
        <p:origin x="35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992968"/>
            <a:ext cx="8743950" cy="6366933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9605435"/>
            <a:ext cx="7715250" cy="4415365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65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52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973667"/>
            <a:ext cx="2218134" cy="1549823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973667"/>
            <a:ext cx="6525816" cy="1549823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56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99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4559305"/>
            <a:ext cx="8872538" cy="760729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12238572"/>
            <a:ext cx="8872538" cy="40004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31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4868333"/>
            <a:ext cx="4371975" cy="11603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4868333"/>
            <a:ext cx="4371975" cy="11603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62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973671"/>
            <a:ext cx="8872538" cy="353483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4483101"/>
            <a:ext cx="4351883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6680200"/>
            <a:ext cx="4351883" cy="9825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4483101"/>
            <a:ext cx="4373315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6680200"/>
            <a:ext cx="4373315" cy="9825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31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17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52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2633138"/>
            <a:ext cx="5207794" cy="12996333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72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2633138"/>
            <a:ext cx="5207794" cy="12996333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78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973671"/>
            <a:ext cx="8872538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868333"/>
            <a:ext cx="8872538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6950271"/>
            <a:ext cx="3471863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653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6727088-15B1-D681-5595-2CBFD148C555}"/>
              </a:ext>
            </a:extLst>
          </p:cNvPr>
          <p:cNvSpPr txBox="1"/>
          <p:nvPr/>
        </p:nvSpPr>
        <p:spPr>
          <a:xfrm>
            <a:off x="752732" y="3804243"/>
            <a:ext cx="8780766" cy="1342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2031" b="1" dirty="0" err="1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  (até 240 </a:t>
            </a:r>
            <a:r>
              <a:rPr lang="pt-BR" altLang="pt-BR" sz="2031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caracteres</a:t>
            </a:r>
            <a:r>
              <a:rPr lang="pt-BR" altLang="pt-BR" sz="2031" b="1" dirty="0">
                <a:solidFill>
                  <a:srgbClr val="15243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com espaço)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5039DC1-9E29-0C86-2877-9CF01118FAC9}"/>
              </a:ext>
            </a:extLst>
          </p:cNvPr>
          <p:cNvSpPr/>
          <p:nvPr/>
        </p:nvSpPr>
        <p:spPr>
          <a:xfrm>
            <a:off x="736886" y="5826701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4CA01141-2AF5-3E7D-57FB-62F56308D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86" y="6304187"/>
            <a:ext cx="4281788" cy="316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9034" tIns="14516" rIns="29034" bIns="14516" anchor="t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/>
              </a:rPr>
              <a:t>Lorem ipsum dolor sit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adipiscing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Duis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imperdiet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Vestibulum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sollicitudin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ex a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Sed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metus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sed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dictum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et ligula. Sed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hendrerit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ac semper. Donec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id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vestibulum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justo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placerat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at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suscipit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dolor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porttitor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ornare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viverra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felis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turpis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in. Vestibulum ante ipsum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primis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in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orci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posuere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cubilia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curae; Sed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Donec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consequat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leo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semper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tellus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a.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ac lacinia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mollis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cursus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lacus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vehicula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aliquet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magna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facilisis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 Maecenas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dignissim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/>
              </a:rPr>
              <a:t>.</a:t>
            </a:r>
          </a:p>
          <a:p>
            <a:pPr algn="just"/>
            <a:endParaRPr lang="en-US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endParaRPr lang="pt-BR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88AB8C4-7CFA-652E-4045-6438D131BA3A}"/>
              </a:ext>
            </a:extLst>
          </p:cNvPr>
          <p:cNvSpPr/>
          <p:nvPr/>
        </p:nvSpPr>
        <p:spPr>
          <a:xfrm>
            <a:off x="736886" y="9618122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034" tIns="14516" rIns="29034" bIns="14516"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OBJETIVOS</a:t>
            </a:r>
            <a:endParaRPr lang="pt-BR" sz="1600" spc="16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E755D069-C239-CC7B-9170-4F77EF661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86" y="12387860"/>
            <a:ext cx="428178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consequat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leo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semper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tellus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lacinia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cursus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vehicula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Maecenas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Donec vitae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ante.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Phasellus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feugiat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ex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eget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scelerisque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Nunc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nisi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pharetra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mi, vel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mauris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dictum at.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pharetra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commodo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purus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augue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accumsan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eros, at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vitae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Integer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eleifend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ipsum ac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pharetra,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magna pharetra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73B1F2-31C5-2774-4247-C8874A6EE6EF}"/>
              </a:ext>
            </a:extLst>
          </p:cNvPr>
          <p:cNvSpPr/>
          <p:nvPr/>
        </p:nvSpPr>
        <p:spPr>
          <a:xfrm>
            <a:off x="5259281" y="5826701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RESULTADO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44929653-AC63-8E22-DCCF-A5D7EF722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281" y="6304189"/>
            <a:ext cx="428178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A6098E-04C6-D19A-D8EE-010F1F37D280}"/>
              </a:ext>
            </a:extLst>
          </p:cNvPr>
          <p:cNvSpPr/>
          <p:nvPr/>
        </p:nvSpPr>
        <p:spPr>
          <a:xfrm>
            <a:off x="5259281" y="8793089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9220CB8-906C-F2E8-25C6-D0C0F2D96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281" y="9280589"/>
            <a:ext cx="42817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Donec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consequat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leo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semper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tellus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lacinia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cursus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vehicula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Maecenas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endParaRPr lang="en-US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endParaRPr lang="en-US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Praesent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ac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elementum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sed 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In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vel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nunc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Morbi pulvinar,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a lacinia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eleifend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erat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nibh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ut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pulvinar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ligula. Aenean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accumsan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vestibulum diam, at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massa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cursus non.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elementum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endParaRPr lang="en-US" altLang="pt-BR" sz="12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ACEE96-12C1-179D-FD4A-8930F96BA438}"/>
              </a:ext>
            </a:extLst>
          </p:cNvPr>
          <p:cNvSpPr txBox="1"/>
          <p:nvPr/>
        </p:nvSpPr>
        <p:spPr>
          <a:xfrm>
            <a:off x="644523" y="5187566"/>
            <a:ext cx="8780766" cy="630249"/>
          </a:xfrm>
          <a:prstGeom prst="rect">
            <a:avLst/>
          </a:prstGeom>
          <a:noFill/>
        </p:spPr>
        <p:txBody>
          <a:bodyPr wrap="square" lIns="29034" tIns="14516" rIns="29034" bIns="14516" rtlCol="0" anchor="t">
            <a:spAutoFit/>
          </a:bodyPr>
          <a:lstStyle/>
          <a:p>
            <a:pPr algn="ctr"/>
            <a:r>
              <a:rPr lang="en-US" altLang="pt-BR" sz="1905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  <a:cs typeface="Calibri"/>
              </a:rPr>
              <a:t>A. B. Silva; X .L. Barros; P. C. Silva; T. P. Gomes; H. J. Coelho</a:t>
            </a:r>
            <a:endParaRPr lang="pt-BR" sz="341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  <a:ea typeface="Calibri" panose="020F0502020204030204"/>
              <a:cs typeface="Calibri" panose="020F0502020204030204"/>
            </a:endParaRPr>
          </a:p>
          <a:p>
            <a:pPr algn="ctr"/>
            <a:endParaRPr lang="en-US" altLang="pt-BR" sz="2000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  <a:ea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73D8BB-9126-FE60-CCC2-A031F9B2CEBE}"/>
              </a:ext>
            </a:extLst>
          </p:cNvPr>
          <p:cNvSpPr txBox="1"/>
          <p:nvPr/>
        </p:nvSpPr>
        <p:spPr>
          <a:xfrm>
            <a:off x="5397149" y="13345627"/>
            <a:ext cx="41439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sz="1200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889BF0-8A1F-718B-28FB-20115291D0D1}"/>
              </a:ext>
            </a:extLst>
          </p:cNvPr>
          <p:cNvSpPr txBox="1"/>
          <p:nvPr/>
        </p:nvSpPr>
        <p:spPr>
          <a:xfrm>
            <a:off x="5397149" y="8469469"/>
            <a:ext cx="41439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sz="1200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B389E4-9D47-00C8-8B18-809FE2F4C5FD}"/>
              </a:ext>
            </a:extLst>
          </p:cNvPr>
          <p:cNvSpPr txBox="1"/>
          <p:nvPr/>
        </p:nvSpPr>
        <p:spPr>
          <a:xfrm>
            <a:off x="805821" y="9323776"/>
            <a:ext cx="41439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sz="1200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BABDD08-4D7C-80D9-A5F6-B26268233787}"/>
              </a:ext>
            </a:extLst>
          </p:cNvPr>
          <p:cNvSpPr txBox="1"/>
          <p:nvPr/>
        </p:nvSpPr>
        <p:spPr>
          <a:xfrm>
            <a:off x="805820" y="16919670"/>
            <a:ext cx="41439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sz="1200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3E0C68-537C-A0DB-9F76-091C74A64933}"/>
              </a:ext>
            </a:extLst>
          </p:cNvPr>
          <p:cNvSpPr txBox="1"/>
          <p:nvPr/>
        </p:nvSpPr>
        <p:spPr>
          <a:xfrm>
            <a:off x="713470" y="10101207"/>
            <a:ext cx="4328621" cy="13219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29034" tIns="14516" rIns="29034" bIns="14516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Georgia" panose="02040502050405020303" pitchFamily="18" charset="0"/>
              </a:rPr>
              <a:t>Donec vitae </a:t>
            </a:r>
            <a:r>
              <a:rPr lang="en-US" sz="1200" dirty="0" err="1">
                <a:latin typeface="Georgia" panose="02040502050405020303" pitchFamily="18" charset="0"/>
              </a:rPr>
              <a:t>iaculis</a:t>
            </a:r>
            <a:r>
              <a:rPr lang="en-US" sz="1200" dirty="0">
                <a:latin typeface="Georgia" panose="02040502050405020303" pitchFamily="18" charset="0"/>
              </a:rPr>
              <a:t> ante. Phasellus </a:t>
            </a:r>
            <a:r>
              <a:rPr lang="en-US" sz="1200" dirty="0" err="1">
                <a:latin typeface="Georgia" panose="02040502050405020303" pitchFamily="18" charset="0"/>
              </a:rPr>
              <a:t>feugiat</a:t>
            </a:r>
            <a:r>
              <a:rPr lang="en-US" sz="1200" dirty="0">
                <a:latin typeface="Georgia" panose="02040502050405020303" pitchFamily="18" charset="0"/>
              </a:rPr>
              <a:t> ex </a:t>
            </a:r>
            <a:r>
              <a:rPr lang="en-US" sz="1200" dirty="0" err="1">
                <a:latin typeface="Georgia" panose="02040502050405020303" pitchFamily="18" charset="0"/>
              </a:rPr>
              <a:t>eget</a:t>
            </a:r>
            <a:r>
              <a:rPr lang="en-US" sz="1200" dirty="0">
                <a:latin typeface="Georgia" panose="02040502050405020303" pitchFamily="18" charset="0"/>
              </a:rPr>
              <a:t> magna </a:t>
            </a:r>
            <a:r>
              <a:rPr lang="en-US" sz="1200" dirty="0" err="1">
                <a:latin typeface="Georgia" panose="02040502050405020303" pitchFamily="18" charset="0"/>
              </a:rPr>
              <a:t>interdum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scelerisque</a:t>
            </a:r>
            <a:r>
              <a:rPr lang="en-US" sz="1200" dirty="0">
                <a:latin typeface="Georgia" panose="02040502050405020303" pitchFamily="18" charset="0"/>
              </a:rPr>
              <a:t>. Nunc quis nisi quis </a:t>
            </a:r>
            <a:r>
              <a:rPr lang="en-US" sz="1200" dirty="0" err="1">
                <a:latin typeface="Georgia" panose="02040502050405020303" pitchFamily="18" charset="0"/>
              </a:rPr>
              <a:t>tortor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consectetur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aliquet</a:t>
            </a:r>
            <a:r>
              <a:rPr lang="en-US" sz="1200" dirty="0">
                <a:latin typeface="Georgia" panose="02040502050405020303" pitchFamily="18" charset="0"/>
              </a:rPr>
              <a:t>. </a:t>
            </a:r>
            <a:r>
              <a:rPr lang="en-US" sz="1200" dirty="0" err="1">
                <a:latin typeface="Georgia" panose="02040502050405020303" pitchFamily="18" charset="0"/>
              </a:rPr>
              <a:t>Nulla</a:t>
            </a:r>
            <a:r>
              <a:rPr lang="en-US" sz="1200" dirty="0">
                <a:latin typeface="Georgia" panose="02040502050405020303" pitchFamily="18" charset="0"/>
              </a:rPr>
              <a:t> pharetra </a:t>
            </a:r>
            <a:r>
              <a:rPr lang="en-US" sz="1200" dirty="0" err="1">
                <a:latin typeface="Georgia" panose="02040502050405020303" pitchFamily="18" charset="0"/>
              </a:rPr>
              <a:t>faucibus</a:t>
            </a:r>
            <a:r>
              <a:rPr lang="en-US" sz="1200" dirty="0">
                <a:latin typeface="Georgia" panose="02040502050405020303" pitchFamily="18" charset="0"/>
              </a:rPr>
              <a:t> mi, vel </a:t>
            </a:r>
            <a:r>
              <a:rPr lang="en-US" sz="1200" dirty="0" err="1">
                <a:latin typeface="Georgia" panose="02040502050405020303" pitchFamily="18" charset="0"/>
              </a:rPr>
              <a:t>viverra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mauris</a:t>
            </a:r>
            <a:r>
              <a:rPr lang="en-US" sz="1200" dirty="0">
                <a:latin typeface="Georgia" panose="02040502050405020303" pitchFamily="18" charset="0"/>
              </a:rPr>
              <a:t> dictum at. Donec </a:t>
            </a:r>
            <a:r>
              <a:rPr lang="en-US" sz="1200" dirty="0" err="1">
                <a:latin typeface="Georgia" panose="02040502050405020303" pitchFamily="18" charset="0"/>
              </a:rPr>
              <a:t>mollis</a:t>
            </a:r>
            <a:r>
              <a:rPr lang="en-US" sz="1200" dirty="0">
                <a:latin typeface="Georgia" panose="02040502050405020303" pitchFamily="18" charset="0"/>
              </a:rPr>
              <a:t>, </a:t>
            </a:r>
            <a:r>
              <a:rPr lang="en-US" sz="1200" dirty="0" err="1">
                <a:latin typeface="Georgia" panose="02040502050405020303" pitchFamily="18" charset="0"/>
              </a:rPr>
              <a:t>orci</a:t>
            </a:r>
            <a:r>
              <a:rPr lang="en-US" sz="1200" dirty="0">
                <a:latin typeface="Georgia" panose="02040502050405020303" pitchFamily="18" charset="0"/>
              </a:rPr>
              <a:t> nec pharetra </a:t>
            </a:r>
            <a:r>
              <a:rPr lang="en-US" sz="1200" dirty="0" err="1">
                <a:latin typeface="Georgia" panose="02040502050405020303" pitchFamily="18" charset="0"/>
              </a:rPr>
              <a:t>commodo</a:t>
            </a:r>
            <a:r>
              <a:rPr lang="en-US" sz="1200" dirty="0">
                <a:latin typeface="Georgia" panose="02040502050405020303" pitchFamily="18" charset="0"/>
              </a:rPr>
              <a:t>, </a:t>
            </a:r>
            <a:r>
              <a:rPr lang="en-US" sz="1200" dirty="0" err="1">
                <a:latin typeface="Georgia" panose="02040502050405020303" pitchFamily="18" charset="0"/>
              </a:rPr>
              <a:t>purus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augue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accumsan</a:t>
            </a:r>
            <a:r>
              <a:rPr lang="en-US" sz="1200" dirty="0">
                <a:latin typeface="Georgia" panose="02040502050405020303" pitchFamily="18" charset="0"/>
              </a:rPr>
              <a:t> eros, at </a:t>
            </a:r>
            <a:r>
              <a:rPr lang="en-US" sz="1200" dirty="0" err="1">
                <a:latin typeface="Georgia" panose="02040502050405020303" pitchFamily="18" charset="0"/>
              </a:rPr>
              <a:t>facilisis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nisl</a:t>
            </a:r>
            <a:r>
              <a:rPr lang="en-US" sz="1200" dirty="0">
                <a:latin typeface="Georgia" panose="02040502050405020303" pitchFamily="18" charset="0"/>
              </a:rPr>
              <a:t> </a:t>
            </a:r>
            <a:r>
              <a:rPr lang="en-US" sz="1200" dirty="0" err="1">
                <a:latin typeface="Georgia" panose="02040502050405020303" pitchFamily="18" charset="0"/>
              </a:rPr>
              <a:t>urna</a:t>
            </a:r>
            <a:r>
              <a:rPr lang="en-US" sz="1200" dirty="0">
                <a:latin typeface="Georgia" panose="02040502050405020303" pitchFamily="18" charset="0"/>
              </a:rPr>
              <a:t> vitae </a:t>
            </a:r>
            <a:r>
              <a:rPr lang="en-US" sz="1200" dirty="0" err="1">
                <a:latin typeface="Georgia" panose="02040502050405020303" pitchFamily="18" charset="0"/>
              </a:rPr>
              <a:t>turpis</a:t>
            </a:r>
            <a:r>
              <a:rPr lang="en-US" sz="1200" dirty="0">
                <a:latin typeface="Georgia" panose="02040502050405020303" pitchFamily="18" charset="0"/>
              </a:rPr>
              <a:t>. Integer </a:t>
            </a:r>
            <a:r>
              <a:rPr lang="en-US" sz="1200" dirty="0" err="1">
                <a:latin typeface="Georgia" panose="02040502050405020303" pitchFamily="18" charset="0"/>
              </a:rPr>
              <a:t>eleifend</a:t>
            </a:r>
            <a:r>
              <a:rPr lang="en-US" sz="1200" dirty="0">
                <a:latin typeface="Georgia" panose="02040502050405020303" pitchFamily="18" charset="0"/>
              </a:rPr>
              <a:t>, ipsum ac </a:t>
            </a:r>
            <a:r>
              <a:rPr lang="en-US" sz="1200" dirty="0" err="1">
                <a:latin typeface="Georgia" panose="02040502050405020303" pitchFamily="18" charset="0"/>
              </a:rPr>
              <a:t>interdum</a:t>
            </a:r>
            <a:r>
              <a:rPr lang="en-US" sz="1200" dirty="0">
                <a:latin typeface="Georgia" panose="02040502050405020303" pitchFamily="18" charset="0"/>
              </a:rPr>
              <a:t> pharetra, </a:t>
            </a:r>
            <a:r>
              <a:rPr lang="en-US" sz="1200" dirty="0" err="1">
                <a:latin typeface="Georgia" panose="02040502050405020303" pitchFamily="18" charset="0"/>
              </a:rPr>
              <a:t>justo</a:t>
            </a:r>
            <a:r>
              <a:rPr lang="en-US" sz="1200" dirty="0">
                <a:latin typeface="Georgia" panose="02040502050405020303" pitchFamily="18" charset="0"/>
              </a:rPr>
              <a:t> magna pharetra </a:t>
            </a:r>
            <a:r>
              <a:rPr lang="en-US" sz="1200" dirty="0" err="1">
                <a:latin typeface="Georgia" panose="02040502050405020303" pitchFamily="18" charset="0"/>
              </a:rPr>
              <a:t>felis</a:t>
            </a:r>
            <a:r>
              <a:rPr lang="en-US" sz="1200" dirty="0">
                <a:latin typeface="Georgia" panose="02040502050405020303" pitchFamily="18" charset="0"/>
              </a:rPr>
              <a:t>,</a:t>
            </a:r>
            <a:endParaRPr lang="pt-BR" sz="1200" dirty="0">
              <a:latin typeface="Georgia" panose="02040502050405020303" pitchFamily="18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929A41E-9E0B-2A7E-0311-FC5AA558C735}"/>
              </a:ext>
            </a:extLst>
          </p:cNvPr>
          <p:cNvSpPr/>
          <p:nvPr/>
        </p:nvSpPr>
        <p:spPr>
          <a:xfrm>
            <a:off x="764695" y="11907564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034" tIns="14516" rIns="29034" bIns="14516"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MÉTODO</a:t>
            </a:r>
            <a:endParaRPr lang="pt-BR" sz="1600" spc="16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7479915-C834-1461-FC06-79D77A7DF5D3}"/>
              </a:ext>
            </a:extLst>
          </p:cNvPr>
          <p:cNvSpPr/>
          <p:nvPr/>
        </p:nvSpPr>
        <p:spPr>
          <a:xfrm>
            <a:off x="5287090" y="13735223"/>
            <a:ext cx="4281788" cy="314834"/>
          </a:xfrm>
          <a:prstGeom prst="rect">
            <a:avLst/>
          </a:prstGeom>
          <a:solidFill>
            <a:srgbClr val="716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spc="161" dirty="0">
                <a:latin typeface="Georgia" panose="02040502050405020303" pitchFamily="18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id="{023E211B-6016-C30D-ABD8-F91FDE9DD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281" y="14222721"/>
            <a:ext cx="42817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. Suspendisse sit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2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200" dirty="0">
                <a:latin typeface="Georgia" panose="02040502050405020303" pitchFamily="18" charset="0"/>
                <a:cs typeface="Arial" panose="020B0604020202020204" pitchFamily="34" charset="0"/>
              </a:rPr>
              <a:t> dictum quis et ligula. </a:t>
            </a:r>
          </a:p>
        </p:txBody>
      </p:sp>
    </p:spTree>
    <p:extLst>
      <p:ext uri="{BB962C8B-B14F-4D97-AF65-F5344CB8AC3E}">
        <p14:creationId xmlns:p14="http://schemas.microsoft.com/office/powerpoint/2010/main" val="3705312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888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Georgia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Berbare</dc:creator>
  <cp:lastModifiedBy>Pedro Berbare</cp:lastModifiedBy>
  <cp:revision>5</cp:revision>
  <dcterms:created xsi:type="dcterms:W3CDTF">2026-05-05T16:41:37Z</dcterms:created>
  <dcterms:modified xsi:type="dcterms:W3CDTF">2026-06-16T13:33:38Z</dcterms:modified>
</cp:coreProperties>
</file>