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6200438" cy="288004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5B4B"/>
    <a:srgbClr val="AD7A46"/>
    <a:srgbClr val="315553"/>
    <a:srgbClr val="15243D"/>
    <a:srgbClr val="83070A"/>
    <a:srgbClr val="CB17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2280" y="-23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033" y="4713405"/>
            <a:ext cx="13770372" cy="10026815"/>
          </a:xfrm>
        </p:spPr>
        <p:txBody>
          <a:bodyPr anchor="b"/>
          <a:lstStyle>
            <a:lvl1pPr algn="ctr">
              <a:defRPr sz="1063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5055" y="15126892"/>
            <a:ext cx="12150329" cy="6953434"/>
          </a:xfrm>
        </p:spPr>
        <p:txBody>
          <a:bodyPr/>
          <a:lstStyle>
            <a:lvl1pPr marL="0" indent="0" algn="ctr">
              <a:buNone/>
              <a:defRPr sz="4252"/>
            </a:lvl1pPr>
            <a:lvl2pPr marL="810021" indent="0" algn="ctr">
              <a:buNone/>
              <a:defRPr sz="3543"/>
            </a:lvl2pPr>
            <a:lvl3pPr marL="1620042" indent="0" algn="ctr">
              <a:buNone/>
              <a:defRPr sz="3189"/>
            </a:lvl3pPr>
            <a:lvl4pPr marL="2430064" indent="0" algn="ctr">
              <a:buNone/>
              <a:defRPr sz="2835"/>
            </a:lvl4pPr>
            <a:lvl5pPr marL="3240085" indent="0" algn="ctr">
              <a:buNone/>
              <a:defRPr sz="2835"/>
            </a:lvl5pPr>
            <a:lvl6pPr marL="4050106" indent="0" algn="ctr">
              <a:buNone/>
              <a:defRPr sz="2835"/>
            </a:lvl6pPr>
            <a:lvl7pPr marL="4860127" indent="0" algn="ctr">
              <a:buNone/>
              <a:defRPr sz="2835"/>
            </a:lvl7pPr>
            <a:lvl8pPr marL="5670149" indent="0" algn="ctr">
              <a:buNone/>
              <a:defRPr sz="2835"/>
            </a:lvl8pPr>
            <a:lvl9pPr marL="6480170" indent="0" algn="ctr">
              <a:buNone/>
              <a:defRPr sz="2835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15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907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93440" y="1533356"/>
            <a:ext cx="3493219" cy="2440702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781" y="1533356"/>
            <a:ext cx="10277153" cy="2440702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9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56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343" y="7180114"/>
            <a:ext cx="13972878" cy="11980175"/>
          </a:xfrm>
        </p:spPr>
        <p:txBody>
          <a:bodyPr anchor="b"/>
          <a:lstStyle>
            <a:lvl1pPr>
              <a:defRPr sz="1063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5343" y="19273626"/>
            <a:ext cx="13972878" cy="6300091"/>
          </a:xfrm>
        </p:spPr>
        <p:txBody>
          <a:bodyPr/>
          <a:lstStyle>
            <a:lvl1pPr marL="0" indent="0">
              <a:buNone/>
              <a:defRPr sz="4252">
                <a:solidFill>
                  <a:schemeClr val="tx1">
                    <a:tint val="82000"/>
                  </a:schemeClr>
                </a:solidFill>
              </a:defRPr>
            </a:lvl1pPr>
            <a:lvl2pPr marL="810021" indent="0">
              <a:buNone/>
              <a:defRPr sz="3543">
                <a:solidFill>
                  <a:schemeClr val="tx1">
                    <a:tint val="82000"/>
                  </a:schemeClr>
                </a:solidFill>
              </a:defRPr>
            </a:lvl2pPr>
            <a:lvl3pPr marL="1620042" indent="0">
              <a:buNone/>
              <a:defRPr sz="3189">
                <a:solidFill>
                  <a:schemeClr val="tx1">
                    <a:tint val="82000"/>
                  </a:schemeClr>
                </a:solidFill>
              </a:defRPr>
            </a:lvl3pPr>
            <a:lvl4pPr marL="2430064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4pPr>
            <a:lvl5pPr marL="3240085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5pPr>
            <a:lvl6pPr marL="4050106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6pPr>
            <a:lvl7pPr marL="4860127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7pPr>
            <a:lvl8pPr marL="5670149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8pPr>
            <a:lvl9pPr marL="6480170" indent="0">
              <a:buNone/>
              <a:defRPr sz="283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562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3780" y="7666780"/>
            <a:ext cx="6885186" cy="1827360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1472" y="7666780"/>
            <a:ext cx="6885186" cy="18273605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17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1533362"/>
            <a:ext cx="13972878" cy="556675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5892" y="7060106"/>
            <a:ext cx="6853544" cy="3460049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5892" y="10520155"/>
            <a:ext cx="6853544" cy="1547356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01473" y="7060106"/>
            <a:ext cx="6887296" cy="3460049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01473" y="10520155"/>
            <a:ext cx="6887296" cy="1547356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144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2497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575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1920028"/>
            <a:ext cx="5225063" cy="6720099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7296" y="4146734"/>
            <a:ext cx="8201472" cy="20466969"/>
          </a:xfrm>
        </p:spPr>
        <p:txBody>
          <a:bodyPr/>
          <a:lstStyle>
            <a:lvl1pPr>
              <a:defRPr sz="5669"/>
            </a:lvl1pPr>
            <a:lvl2pPr>
              <a:defRPr sz="4961"/>
            </a:lvl2pPr>
            <a:lvl3pPr>
              <a:defRPr sz="4252"/>
            </a:lvl3pPr>
            <a:lvl4pPr>
              <a:defRPr sz="3543"/>
            </a:lvl4pPr>
            <a:lvl5pPr>
              <a:defRPr sz="3543"/>
            </a:lvl5pPr>
            <a:lvl6pPr>
              <a:defRPr sz="3543"/>
            </a:lvl6pPr>
            <a:lvl7pPr>
              <a:defRPr sz="3543"/>
            </a:lvl7pPr>
            <a:lvl8pPr>
              <a:defRPr sz="3543"/>
            </a:lvl8pPr>
            <a:lvl9pPr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0" y="8640127"/>
            <a:ext cx="5225063" cy="16006905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7978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890" y="1920028"/>
            <a:ext cx="5225063" cy="6720099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87296" y="4146734"/>
            <a:ext cx="8201472" cy="20466969"/>
          </a:xfrm>
        </p:spPr>
        <p:txBody>
          <a:bodyPr anchor="t"/>
          <a:lstStyle>
            <a:lvl1pPr marL="0" indent="0">
              <a:buNone/>
              <a:defRPr sz="5669"/>
            </a:lvl1pPr>
            <a:lvl2pPr marL="810021" indent="0">
              <a:buNone/>
              <a:defRPr sz="4961"/>
            </a:lvl2pPr>
            <a:lvl3pPr marL="1620042" indent="0">
              <a:buNone/>
              <a:defRPr sz="4252"/>
            </a:lvl3pPr>
            <a:lvl4pPr marL="2430064" indent="0">
              <a:buNone/>
              <a:defRPr sz="3543"/>
            </a:lvl4pPr>
            <a:lvl5pPr marL="3240085" indent="0">
              <a:buNone/>
              <a:defRPr sz="3543"/>
            </a:lvl5pPr>
            <a:lvl6pPr marL="4050106" indent="0">
              <a:buNone/>
              <a:defRPr sz="3543"/>
            </a:lvl6pPr>
            <a:lvl7pPr marL="4860127" indent="0">
              <a:buNone/>
              <a:defRPr sz="3543"/>
            </a:lvl7pPr>
            <a:lvl8pPr marL="5670149" indent="0">
              <a:buNone/>
              <a:defRPr sz="3543"/>
            </a:lvl8pPr>
            <a:lvl9pPr marL="6480170" indent="0">
              <a:buNone/>
              <a:defRPr sz="354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890" y="8640127"/>
            <a:ext cx="5225063" cy="16006905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2216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3780" y="1533362"/>
            <a:ext cx="13972878" cy="55667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780" y="7666780"/>
            <a:ext cx="13972878" cy="182736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3780" y="26693734"/>
            <a:ext cx="3645099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2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5DDB3E-1DD9-420C-842B-B34D59AF9192}" type="datetimeFigureOut">
              <a:rPr lang="pt-BR" smtClean="0"/>
              <a:t>16/06/2026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66395" y="26693734"/>
            <a:ext cx="5467648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2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41559" y="26693734"/>
            <a:ext cx="3645099" cy="15333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2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5925FD-E32F-40DC-BB15-13A06019A4F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1776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0042" rtl="0" eaLnBrk="1" latinLnBrk="0" hangingPunct="1">
        <a:lnSpc>
          <a:spcPct val="90000"/>
        </a:lnSpc>
        <a:spcBef>
          <a:spcPct val="0"/>
        </a:spcBef>
        <a:buNone/>
        <a:defRPr sz="7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11" indent="-405011" algn="l" defTabSz="162004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15032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025053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835074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645096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455117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5265138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6075159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885181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1pPr>
      <a:lvl2pPr marL="810021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2pPr>
      <a:lvl3pPr marL="1620042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3pPr>
      <a:lvl4pPr marL="2430064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240085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050106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4860127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5670149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480170" algn="l" defTabSz="1620042" rtl="0" eaLnBrk="1" latinLnBrk="0" hangingPunct="1">
        <a:defRPr sz="3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6727088-15B1-D681-5595-2CBFD148C555}"/>
              </a:ext>
            </a:extLst>
          </p:cNvPr>
          <p:cNvSpPr txBox="1"/>
          <p:nvPr/>
        </p:nvSpPr>
        <p:spPr>
          <a:xfrm>
            <a:off x="1185436" y="5587876"/>
            <a:ext cx="13828351" cy="2061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pt-BR" altLang="pt-BR" sz="3199" b="1" dirty="0" err="1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TÍTULO</a:t>
            </a:r>
            <a:r>
              <a:rPr lang="pt-BR" altLang="pt-BR" sz="3199" b="1" dirty="0">
                <a:solidFill>
                  <a:srgbClr val="315553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  (até 240 caracteres com espaço)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5039DC1-9E29-0C86-2877-9CF01118FAC9}"/>
              </a:ext>
            </a:extLst>
          </p:cNvPr>
          <p:cNvSpPr/>
          <p:nvPr/>
        </p:nvSpPr>
        <p:spPr>
          <a:xfrm>
            <a:off x="1160482" y="8772934"/>
            <a:ext cx="6743154" cy="495814"/>
          </a:xfrm>
          <a:prstGeom prst="rect">
            <a:avLst/>
          </a:prstGeom>
          <a:solidFill>
            <a:srgbClr val="695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spc="252" dirty="0">
                <a:latin typeface="Georgia" panose="02040502050405020303" pitchFamily="18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4CA01141-2AF5-3E7D-57FB-62F56308D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82" y="9524902"/>
            <a:ext cx="6743154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4" tIns="22860" rIns="45724" bIns="22860" anchor="t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800" dirty="0">
                <a:latin typeface="Georgia" panose="02040502050405020303" pitchFamily="18" charset="0"/>
                <a:cs typeface="Arial"/>
              </a:rPr>
              <a:t>Lorem ipsum dolor sit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consectetur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adipiscing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Duis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imperdiet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Vestibulum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sollicitudin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ex a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iaculis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Sed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interdum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metus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sed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dictum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et ligula. Sed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hendrerit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ac semper. Donec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mattis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risus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id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congue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vestibulum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justo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placerat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at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suscipit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dolor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porttitor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ornare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viverra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felis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turpis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in. Vestibulum ante ipsum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primis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in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orci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posuere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cubilia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curae; Sed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Donec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consequat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enim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leo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semper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tellus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a.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Nullam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risus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ac lacinia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mollis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cursus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mattis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lacus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vehicula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aliquet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magna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facilisis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enim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congue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 Maecenas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dignissim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/>
              </a:rPr>
              <a:t>.</a:t>
            </a:r>
          </a:p>
          <a:p>
            <a:pPr algn="just"/>
            <a:endParaRPr lang="en-US" altLang="pt-BR" sz="18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endParaRPr lang="pt-BR" altLang="pt-BR" sz="18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88AB8C4-7CFA-652E-4045-6438D131BA3A}"/>
              </a:ext>
            </a:extLst>
          </p:cNvPr>
          <p:cNvSpPr/>
          <p:nvPr/>
        </p:nvSpPr>
        <p:spPr>
          <a:xfrm>
            <a:off x="1160482" y="14443829"/>
            <a:ext cx="6743154" cy="495814"/>
          </a:xfrm>
          <a:prstGeom prst="rect">
            <a:avLst/>
          </a:prstGeom>
          <a:solidFill>
            <a:srgbClr val="695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4" tIns="22860" rIns="45724" bIns="22860" rtlCol="0" anchor="ctr"/>
          <a:lstStyle/>
          <a:p>
            <a:pPr algn="ctr"/>
            <a:r>
              <a:rPr lang="pt-BR" sz="2800" b="1" spc="252" dirty="0">
                <a:latin typeface="Georgia" panose="02040502050405020303" pitchFamily="18" charset="0"/>
                <a:cs typeface="Arial" panose="020B0604020202020204" pitchFamily="34" charset="0"/>
              </a:rPr>
              <a:t>OBJETIVOS</a:t>
            </a:r>
            <a:endParaRPr lang="pt-BR" sz="2800" spc="252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E755D069-C239-CC7B-9170-4F77EF661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82" y="17934139"/>
            <a:ext cx="6743154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dictum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ligula.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ac semper. Donec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vestibulum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at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suscipit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dolor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porttitor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ornare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in. Vestibulum ante ipsum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primis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in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posuere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cubilia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curae;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Donec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consequat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leo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semper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tellus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ac lacinia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mollis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cursus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lacus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vehicula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aliquet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magna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facilisis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Maecenas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dignissim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altLang="pt-BR" sz="18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Donec vitae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ante.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Phasellus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feugiat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ex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eget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magna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scelerisque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Nunc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nisi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aliquet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pharetra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mi, vel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mauris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dictum at. Donec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mollis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pharetra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commodo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purus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augue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accumsan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eros, at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facilisis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urna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vitae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Integer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eleifend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ipsum ac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pharetra,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magna pharetra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73B1F2-31C5-2774-4247-C8874A6EE6EF}"/>
              </a:ext>
            </a:extLst>
          </p:cNvPr>
          <p:cNvSpPr/>
          <p:nvPr/>
        </p:nvSpPr>
        <p:spPr>
          <a:xfrm>
            <a:off x="8282555" y="8772934"/>
            <a:ext cx="6743154" cy="495814"/>
          </a:xfrm>
          <a:prstGeom prst="rect">
            <a:avLst/>
          </a:prstGeom>
          <a:solidFill>
            <a:srgbClr val="695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spc="252" dirty="0">
                <a:latin typeface="Georgia" panose="02040502050405020303" pitchFamily="18" charset="0"/>
                <a:cs typeface="Arial" panose="020B0604020202020204" pitchFamily="34" charset="0"/>
              </a:rPr>
              <a:t>RESULTADO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44929653-AC63-8E22-DCCF-A5D7EF722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2555" y="9524904"/>
            <a:ext cx="674315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dictum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ligula.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ac semper. Donec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vestibulum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at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suscipit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dolor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porttitor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ornare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in. Vestibulum ante ipsum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primis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in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posuere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cubilia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curae;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EA6098E-04C6-D19A-D8EE-010F1F37D280}"/>
              </a:ext>
            </a:extLst>
          </p:cNvPr>
          <p:cNvSpPr/>
          <p:nvPr/>
        </p:nvSpPr>
        <p:spPr>
          <a:xfrm>
            <a:off x="8282555" y="13084529"/>
            <a:ext cx="6743154" cy="495814"/>
          </a:xfrm>
          <a:prstGeom prst="rect">
            <a:avLst/>
          </a:prstGeom>
          <a:solidFill>
            <a:srgbClr val="695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spc="252" dirty="0">
                <a:latin typeface="Georgia" panose="02040502050405020303" pitchFamily="18" charset="0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89220CB8-906C-F2E8-25C6-D0C0F2D96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2555" y="13852265"/>
            <a:ext cx="6743154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dictum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ligula.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quis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ac semper. Donec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Suspendisse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vestibulum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justo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at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suscipit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dolor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porttitor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ornare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viverra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felis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turpis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in. Vestibulum ante ipsum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primis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in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orci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posuere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cubilia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curae;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ultrices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condimentum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Donec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consequat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leo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semper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tellus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risus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ac lacinia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mollis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cursus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mattis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lacus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vehicula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aliquet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magna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facilisis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enim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congue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Maecenas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dignissim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venenatis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endParaRPr lang="en-US" altLang="pt-BR" sz="18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endParaRPr lang="en-US" altLang="pt-BR" sz="18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algn="just"/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Praesent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ac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lacus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elementum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placerat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sed 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In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vel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luctus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nunc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Morbi pulvinar,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urna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a lacinia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eleifend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urna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erat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hendrerit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nibh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ut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pulvinar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tortor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nec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ligula. Aenean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accumsan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vestibulum diam, at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dignissim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massa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cursus non.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elementum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endParaRPr lang="en-US" altLang="pt-BR" sz="180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3ACEE96-12C1-179D-FD4A-8930F96BA438}"/>
              </a:ext>
            </a:extLst>
          </p:cNvPr>
          <p:cNvSpPr txBox="1"/>
          <p:nvPr/>
        </p:nvSpPr>
        <p:spPr>
          <a:xfrm>
            <a:off x="1015024" y="7766394"/>
            <a:ext cx="13828351" cy="969753"/>
          </a:xfrm>
          <a:prstGeom prst="rect">
            <a:avLst/>
          </a:prstGeom>
          <a:noFill/>
        </p:spPr>
        <p:txBody>
          <a:bodyPr wrap="square" lIns="45724" tIns="22860" rIns="45724" bIns="22860" rtlCol="0" anchor="t">
            <a:spAutoFit/>
          </a:bodyPr>
          <a:lstStyle/>
          <a:p>
            <a:pPr algn="ctr"/>
            <a:r>
              <a:rPr lang="en-US" altLang="pt-BR" sz="3001" dirty="0">
                <a:solidFill>
                  <a:schemeClr val="tx1">
                    <a:lumMod val="75000"/>
                    <a:lumOff val="25000"/>
                  </a:schemeClr>
                </a:solidFill>
                <a:latin typeface="Georgia" panose="02040502050405020303" pitchFamily="18" charset="0"/>
                <a:cs typeface="Calibri"/>
              </a:rPr>
              <a:t>A. B. SILVA; X .L. BARROS; P. C. SILVA; T. P. GOMES; H. J. COELHO</a:t>
            </a:r>
            <a:endParaRPr lang="pt-BR" sz="536" dirty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  <a:ea typeface="Calibri" panose="020F0502020204030204"/>
              <a:cs typeface="Calibri" panose="020F0502020204030204"/>
            </a:endParaRPr>
          </a:p>
          <a:p>
            <a:pPr algn="ctr"/>
            <a:endParaRPr lang="en-US" altLang="pt-BR" sz="3001" dirty="0">
              <a:solidFill>
                <a:schemeClr val="tx1">
                  <a:lumMod val="75000"/>
                  <a:lumOff val="25000"/>
                </a:schemeClr>
              </a:solidFill>
              <a:latin typeface="Georgia" panose="02040502050405020303" pitchFamily="18" charset="0"/>
              <a:ea typeface="Calibri"/>
              <a:cs typeface="Calibri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B73D8BB-9126-FE60-CCC2-A031F9B2CEBE}"/>
              </a:ext>
            </a:extLst>
          </p:cNvPr>
          <p:cNvSpPr txBox="1"/>
          <p:nvPr/>
        </p:nvSpPr>
        <p:spPr>
          <a:xfrm>
            <a:off x="8499675" y="19864058"/>
            <a:ext cx="6526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0889BF0-8A1F-718B-28FB-20115291D0D1}"/>
              </a:ext>
            </a:extLst>
          </p:cNvPr>
          <p:cNvSpPr txBox="1"/>
          <p:nvPr/>
        </p:nvSpPr>
        <p:spPr>
          <a:xfrm>
            <a:off x="8499675" y="12574872"/>
            <a:ext cx="6526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5B389E4-9D47-00C8-8B18-809FE2F4C5FD}"/>
              </a:ext>
            </a:extLst>
          </p:cNvPr>
          <p:cNvSpPr txBox="1"/>
          <p:nvPr/>
        </p:nvSpPr>
        <p:spPr>
          <a:xfrm>
            <a:off x="1269045" y="13980278"/>
            <a:ext cx="6526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BABDD08-4D7C-80D9-A5F6-B26268233787}"/>
              </a:ext>
            </a:extLst>
          </p:cNvPr>
          <p:cNvSpPr txBox="1"/>
          <p:nvPr/>
        </p:nvSpPr>
        <p:spPr>
          <a:xfrm>
            <a:off x="1269041" y="24381024"/>
            <a:ext cx="65260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highlight>
                  <a:srgbClr val="FFFF00"/>
                </a:highlight>
                <a:latin typeface="Georgia" panose="02040502050405020303" pitchFamily="18" charset="0"/>
              </a:rPr>
              <a:t>Se conveniente, pode ser incluído infográficos ou imagens</a:t>
            </a:r>
            <a:endParaRPr lang="pt-BR" dirty="0">
              <a:highlight>
                <a:srgbClr val="FFFF00"/>
              </a:highlight>
              <a:latin typeface="Georgia" panose="02040502050405020303" pitchFamily="18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33E0C68-537C-A0DB-9F76-091C74A64933}"/>
              </a:ext>
            </a:extLst>
          </p:cNvPr>
          <p:cNvSpPr txBox="1"/>
          <p:nvPr/>
        </p:nvSpPr>
        <p:spPr>
          <a:xfrm>
            <a:off x="1123604" y="15204616"/>
            <a:ext cx="6816909" cy="17081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5724" tIns="22860" rIns="45724" bIns="228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latin typeface="Georgia" panose="02040502050405020303" pitchFamily="18" charset="0"/>
              </a:rPr>
              <a:t>Donec vitae </a:t>
            </a:r>
            <a:r>
              <a:rPr lang="en-US" dirty="0" err="1">
                <a:latin typeface="Georgia" panose="02040502050405020303" pitchFamily="18" charset="0"/>
              </a:rPr>
              <a:t>iaculis</a:t>
            </a:r>
            <a:r>
              <a:rPr lang="en-US" dirty="0">
                <a:latin typeface="Georgia" panose="02040502050405020303" pitchFamily="18" charset="0"/>
              </a:rPr>
              <a:t> ante. Phasellus </a:t>
            </a:r>
            <a:r>
              <a:rPr lang="en-US" dirty="0" err="1">
                <a:latin typeface="Georgia" panose="02040502050405020303" pitchFamily="18" charset="0"/>
              </a:rPr>
              <a:t>feugiat</a:t>
            </a:r>
            <a:r>
              <a:rPr lang="en-US" dirty="0">
                <a:latin typeface="Georgia" panose="02040502050405020303" pitchFamily="18" charset="0"/>
              </a:rPr>
              <a:t> ex </a:t>
            </a:r>
            <a:r>
              <a:rPr lang="en-US" dirty="0" err="1">
                <a:latin typeface="Georgia" panose="02040502050405020303" pitchFamily="18" charset="0"/>
              </a:rPr>
              <a:t>eget</a:t>
            </a:r>
            <a:r>
              <a:rPr lang="en-US" dirty="0">
                <a:latin typeface="Georgia" panose="02040502050405020303" pitchFamily="18" charset="0"/>
              </a:rPr>
              <a:t> magna </a:t>
            </a:r>
            <a:r>
              <a:rPr lang="en-US" dirty="0" err="1">
                <a:latin typeface="Georgia" panose="02040502050405020303" pitchFamily="18" charset="0"/>
              </a:rPr>
              <a:t>interdum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scelerisque</a:t>
            </a:r>
            <a:r>
              <a:rPr lang="en-US" dirty="0">
                <a:latin typeface="Georgia" panose="02040502050405020303" pitchFamily="18" charset="0"/>
              </a:rPr>
              <a:t>. Nunc quis nisi quis </a:t>
            </a:r>
            <a:r>
              <a:rPr lang="en-US" dirty="0" err="1">
                <a:latin typeface="Georgia" panose="02040502050405020303" pitchFamily="18" charset="0"/>
              </a:rPr>
              <a:t>tortor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consectetur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aliquet</a:t>
            </a:r>
            <a:r>
              <a:rPr lang="en-US" dirty="0">
                <a:latin typeface="Georgia" panose="02040502050405020303" pitchFamily="18" charset="0"/>
              </a:rPr>
              <a:t>. </a:t>
            </a:r>
            <a:r>
              <a:rPr lang="en-US" dirty="0" err="1">
                <a:latin typeface="Georgia" panose="02040502050405020303" pitchFamily="18" charset="0"/>
              </a:rPr>
              <a:t>Nulla</a:t>
            </a:r>
            <a:r>
              <a:rPr lang="en-US" dirty="0">
                <a:latin typeface="Georgia" panose="02040502050405020303" pitchFamily="18" charset="0"/>
              </a:rPr>
              <a:t> pharetra </a:t>
            </a:r>
            <a:r>
              <a:rPr lang="en-US" dirty="0" err="1">
                <a:latin typeface="Georgia" panose="02040502050405020303" pitchFamily="18" charset="0"/>
              </a:rPr>
              <a:t>faucibus</a:t>
            </a:r>
            <a:r>
              <a:rPr lang="en-US" dirty="0">
                <a:latin typeface="Georgia" panose="02040502050405020303" pitchFamily="18" charset="0"/>
              </a:rPr>
              <a:t> mi, vel </a:t>
            </a:r>
            <a:r>
              <a:rPr lang="en-US" dirty="0" err="1">
                <a:latin typeface="Georgia" panose="02040502050405020303" pitchFamily="18" charset="0"/>
              </a:rPr>
              <a:t>viverra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mauris</a:t>
            </a:r>
            <a:r>
              <a:rPr lang="en-US" dirty="0">
                <a:latin typeface="Georgia" panose="02040502050405020303" pitchFamily="18" charset="0"/>
              </a:rPr>
              <a:t> dictum at. Donec </a:t>
            </a:r>
            <a:r>
              <a:rPr lang="en-US" dirty="0" err="1">
                <a:latin typeface="Georgia" panose="02040502050405020303" pitchFamily="18" charset="0"/>
              </a:rPr>
              <a:t>mollis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orci</a:t>
            </a:r>
            <a:r>
              <a:rPr lang="en-US" dirty="0">
                <a:latin typeface="Georgia" panose="02040502050405020303" pitchFamily="18" charset="0"/>
              </a:rPr>
              <a:t> nec pharetra </a:t>
            </a:r>
            <a:r>
              <a:rPr lang="en-US" dirty="0" err="1">
                <a:latin typeface="Georgia" panose="02040502050405020303" pitchFamily="18" charset="0"/>
              </a:rPr>
              <a:t>commodo</a:t>
            </a:r>
            <a:r>
              <a:rPr lang="en-US" dirty="0">
                <a:latin typeface="Georgia" panose="02040502050405020303" pitchFamily="18" charset="0"/>
              </a:rPr>
              <a:t>, </a:t>
            </a:r>
            <a:r>
              <a:rPr lang="en-US" dirty="0" err="1">
                <a:latin typeface="Georgia" panose="02040502050405020303" pitchFamily="18" charset="0"/>
              </a:rPr>
              <a:t>purus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augue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accumsan</a:t>
            </a:r>
            <a:r>
              <a:rPr lang="en-US" dirty="0">
                <a:latin typeface="Georgia" panose="02040502050405020303" pitchFamily="18" charset="0"/>
              </a:rPr>
              <a:t> eros, at </a:t>
            </a:r>
            <a:r>
              <a:rPr lang="en-US" dirty="0" err="1">
                <a:latin typeface="Georgia" panose="02040502050405020303" pitchFamily="18" charset="0"/>
              </a:rPr>
              <a:t>facilisis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nisl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err="1">
                <a:latin typeface="Georgia" panose="02040502050405020303" pitchFamily="18" charset="0"/>
              </a:rPr>
              <a:t>urna</a:t>
            </a:r>
            <a:r>
              <a:rPr lang="en-US" dirty="0">
                <a:latin typeface="Georgia" panose="02040502050405020303" pitchFamily="18" charset="0"/>
              </a:rPr>
              <a:t> vitae </a:t>
            </a:r>
            <a:r>
              <a:rPr lang="en-US" dirty="0" err="1">
                <a:latin typeface="Georgia" panose="02040502050405020303" pitchFamily="18" charset="0"/>
              </a:rPr>
              <a:t>turpis</a:t>
            </a:r>
            <a:r>
              <a:rPr lang="en-US" dirty="0">
                <a:latin typeface="Georgia" panose="02040502050405020303" pitchFamily="18" charset="0"/>
              </a:rPr>
              <a:t>. Integer </a:t>
            </a:r>
            <a:r>
              <a:rPr lang="en-US" dirty="0" err="1">
                <a:latin typeface="Georgia" panose="02040502050405020303" pitchFamily="18" charset="0"/>
              </a:rPr>
              <a:t>eleifend</a:t>
            </a:r>
            <a:r>
              <a:rPr lang="en-US" dirty="0">
                <a:latin typeface="Georgia" panose="02040502050405020303" pitchFamily="18" charset="0"/>
              </a:rPr>
              <a:t>, ipsum ac </a:t>
            </a:r>
            <a:r>
              <a:rPr lang="en-US" dirty="0" err="1">
                <a:latin typeface="Georgia" panose="02040502050405020303" pitchFamily="18" charset="0"/>
              </a:rPr>
              <a:t>interdum</a:t>
            </a:r>
            <a:r>
              <a:rPr lang="en-US" dirty="0">
                <a:latin typeface="Georgia" panose="02040502050405020303" pitchFamily="18" charset="0"/>
              </a:rPr>
              <a:t> pharetra, </a:t>
            </a:r>
            <a:r>
              <a:rPr lang="en-US" dirty="0" err="1">
                <a:latin typeface="Georgia" panose="02040502050405020303" pitchFamily="18" charset="0"/>
              </a:rPr>
              <a:t>justo</a:t>
            </a:r>
            <a:r>
              <a:rPr lang="en-US" dirty="0">
                <a:latin typeface="Georgia" panose="02040502050405020303" pitchFamily="18" charset="0"/>
              </a:rPr>
              <a:t> magna pharetra </a:t>
            </a:r>
            <a:r>
              <a:rPr lang="en-US" dirty="0" err="1">
                <a:latin typeface="Georgia" panose="02040502050405020303" pitchFamily="18" charset="0"/>
              </a:rPr>
              <a:t>felis</a:t>
            </a:r>
            <a:r>
              <a:rPr lang="en-US" dirty="0">
                <a:latin typeface="Georgia" panose="02040502050405020303" pitchFamily="18" charset="0"/>
              </a:rPr>
              <a:t>,</a:t>
            </a:r>
            <a:endParaRPr lang="pt-BR" dirty="0">
              <a:latin typeface="Georgia" panose="02040502050405020303" pitchFamily="18" charset="0"/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929A41E-9E0B-2A7E-0311-FC5AA558C735}"/>
              </a:ext>
            </a:extLst>
          </p:cNvPr>
          <p:cNvSpPr/>
          <p:nvPr/>
        </p:nvSpPr>
        <p:spPr>
          <a:xfrm>
            <a:off x="1160482" y="17177749"/>
            <a:ext cx="6743154" cy="495814"/>
          </a:xfrm>
          <a:prstGeom prst="rect">
            <a:avLst/>
          </a:prstGeom>
          <a:solidFill>
            <a:srgbClr val="695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4" tIns="22860" rIns="45724" bIns="22860" rtlCol="0" anchor="ctr"/>
          <a:lstStyle/>
          <a:p>
            <a:pPr algn="ctr"/>
            <a:r>
              <a:rPr lang="pt-BR" sz="2800" b="1" spc="252" dirty="0">
                <a:latin typeface="Georgia" panose="02040502050405020303" pitchFamily="18" charset="0"/>
                <a:cs typeface="Arial" panose="020B0604020202020204" pitchFamily="34" charset="0"/>
              </a:rPr>
              <a:t>MÉTODO</a:t>
            </a:r>
            <a:endParaRPr lang="pt-BR" sz="2800" spc="252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97479915-C834-1461-FC06-79D77A7DF5D3}"/>
              </a:ext>
            </a:extLst>
          </p:cNvPr>
          <p:cNvSpPr/>
          <p:nvPr/>
        </p:nvSpPr>
        <p:spPr>
          <a:xfrm>
            <a:off x="8282555" y="20477616"/>
            <a:ext cx="6743154" cy="495814"/>
          </a:xfrm>
          <a:prstGeom prst="rect">
            <a:avLst/>
          </a:prstGeom>
          <a:solidFill>
            <a:srgbClr val="695B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spc="252" dirty="0">
                <a:latin typeface="Georgia" panose="02040502050405020303" pitchFamily="18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38" name="TextBox 14">
            <a:extLst>
              <a:ext uri="{FF2B5EF4-FFF2-40B4-BE49-F238E27FC236}">
                <a16:creationId xmlns:a16="http://schemas.microsoft.com/office/drawing/2014/main" id="{023E211B-6016-C30D-ABD8-F91FDE9DD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2555" y="21245351"/>
            <a:ext cx="674315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71600" fontAlgn="base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Lorem ipsum dolor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consectetur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adipiscing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Duis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nulla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lobortis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imperdiet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,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pellentesque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convallis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nisl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Vestibulum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sollicitudin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ex a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iaculis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tincidunt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interdum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metus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. Suspendisse sit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amet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arcu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sed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elit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lang="en-US" altLang="pt-BR" sz="1800" dirty="0" err="1">
                <a:latin typeface="Georgia" panose="02040502050405020303" pitchFamily="18" charset="0"/>
                <a:cs typeface="Arial" panose="020B0604020202020204" pitchFamily="34" charset="0"/>
              </a:rPr>
              <a:t>faucibus</a:t>
            </a:r>
            <a:r>
              <a:rPr lang="en-US" altLang="pt-BR" sz="1800" dirty="0">
                <a:latin typeface="Georgia" panose="02040502050405020303" pitchFamily="18" charset="0"/>
                <a:cs typeface="Arial" panose="020B0604020202020204" pitchFamily="34" charset="0"/>
              </a:rPr>
              <a:t> dictum quis et ligula. </a:t>
            </a:r>
          </a:p>
        </p:txBody>
      </p:sp>
    </p:spTree>
    <p:extLst>
      <p:ext uri="{BB962C8B-B14F-4D97-AF65-F5344CB8AC3E}">
        <p14:creationId xmlns:p14="http://schemas.microsoft.com/office/powerpoint/2010/main" val="37053129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888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Georgia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Pedro Berbare</dc:creator>
  <cp:lastModifiedBy>Pedro Berbare</cp:lastModifiedBy>
  <cp:revision>3</cp:revision>
  <dcterms:created xsi:type="dcterms:W3CDTF">2026-05-05T16:41:37Z</dcterms:created>
  <dcterms:modified xsi:type="dcterms:W3CDTF">2026-06-16T13:31:51Z</dcterms:modified>
</cp:coreProperties>
</file>