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55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62" d="100"/>
          <a:sy n="62" d="100"/>
        </p:scale>
        <p:origin x="3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83E420-C7B6-A4B4-B2CB-9D17E2E9D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886711"/>
          </a:xfrm>
        </p:spPr>
        <p:txBody>
          <a:bodyPr anchor="b"/>
          <a:lstStyle>
            <a:lvl1pPr algn="ctr">
              <a:defRPr sz="6000" b="1">
                <a:solidFill>
                  <a:srgbClr val="315550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9F2B04-983E-6484-B114-8D738C52D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E343C7-A427-4B89-CC98-03B959A47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4E8A3F-1C77-266C-A3A1-30B5DC68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33C775-4D77-C31A-6913-9BE02D12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22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32D69D-C206-6A46-A2F1-30DA414AB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B282A84-3CA0-80EF-868B-D275A1135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E2D5A0-B1E9-FC05-7E9D-F231F5FD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CCCEAD-CCCE-DC6E-D5F1-6F2B8E58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D29854-4206-CB5B-34F0-24E189C9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06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EFF55B-D1D7-108A-69C1-77B3865358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B4C17A3-A22C-2AE3-95E3-1C95603DF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98570E4-DED0-06FA-AE9C-1D2845794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CF0E97-8B3B-3071-111F-E99B7A614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A225AD-6912-6B8A-747F-B8BD8158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79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7F77E-C68B-7D6D-0598-A1DC59C4D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94B72B-21B4-E926-0910-FFE5E0406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C43539-2F74-6CA2-E8E3-0C1EC344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C9E9B5-DDA0-7C7A-4411-7406F68AC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1E3E29-1D9F-48C5-8952-4C3AA69C0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40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0AC8C-2FF9-DB16-0888-4FDA4BB59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93C0A5-BC69-B6A4-5F8B-BB97B7AE3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13332F-324A-D53A-E105-9A26769A8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9CBB1D0-8840-C62A-165F-AFB7A2050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68E575-8744-652A-941E-E5E751BC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4595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5D6D96-5041-E013-6BB6-D1D5019A7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62E820-E6C1-754F-7536-45B4D22E6E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32DABC9-7CC0-6472-6CD2-6754A91B8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6D0918-4842-2FDC-AA9A-D96838089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A52FC28-7D94-0AD3-235B-5580CFC64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A539481-906A-BC8B-4587-4A7003EB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94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551AE-6F3A-48EC-FD22-68A507C10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979743D-A51F-4427-12D8-0E4067859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010574-937D-6651-9E77-E925FB14C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D773578-1142-1AAE-D534-167553C52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F2A0718-8F71-30CA-C729-2F491C289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3793817-27DC-0A00-AD23-1F28F169D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8CEB39C-CB74-5B75-1BF3-9B91ABF4E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D5DA943-A5B7-2E08-AE49-9D5F35ED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173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65C397-6B26-4E23-E7C6-345D74589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E631E57-8A17-D474-6F5E-F37224E9A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316AEF7-C6FB-67DE-0246-D7B041FB2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38C92F8-2E0D-45B5-3767-CF2BC0162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93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6BD2E7A-7DE6-DA71-1B6F-914A29F46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118E248-3DD8-8416-8CC9-7BBDB39DD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DE66C2-3B46-AE19-146B-B0F0BCAFE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655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92538-86A9-3D98-A907-382997CA3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24B5BD-6565-0425-2D2E-3BCA504BB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CD317CE-B079-1D0E-0ED9-C17F09E1F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54A4D5C-ADC5-C368-D398-7B299EAAA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F0A2D1-5B26-3E7D-8003-1AFE60475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57EBAF-8117-1311-9595-CFAEE80DD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01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8083D-38A6-4DBF-7CD9-574B7A2FE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46DC755-5788-91AE-8DDC-8AC61A947C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10A232-5A85-0E1A-7914-46FE7A7B7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2C82375-BE79-36F2-CCFC-F02B4AEF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B278E8-3A6E-A3A9-DA52-F7F02BAFE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9EF1E8-F944-300B-2254-301561D4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90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8BD1553-24AA-3436-5332-9F5A49528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9DA943-500E-F399-DBAC-0D6631108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D2246D-B201-123E-B9AA-B6EA9755D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3007A-38BA-411F-9E78-018CB01B4877}" type="datetimeFigureOut">
              <a:rPr lang="pt-BR" smtClean="0"/>
              <a:t>08/06/2026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103559-A4B3-B2EE-012A-732CDA076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24EF6B-5C5E-663D-44A5-BD6BFC7F2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89597-D977-40B4-B29C-CD592A55F44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88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450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8294B-31E3-B1A1-3DB0-1177B765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69146-BE48-3546-4AA3-DA38CE5672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6DA8ABF-FCB0-142B-1ADC-2795990F22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06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8BECC-B7E9-78BE-B176-3712AB0EA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089861-2445-6D1B-AE37-B015E96A1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81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F731B7A-9A09-4F10-1D85-EEB15F727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2EE3E993-046F-C221-41BD-4DB39A281B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040A384-A859-05DB-1391-FDFE648CFB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63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1059CE2-A676-A687-1C98-9C853210A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2790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Kawashima</dc:creator>
  <cp:lastModifiedBy>Roberta Kawashima</cp:lastModifiedBy>
  <cp:revision>1</cp:revision>
  <dcterms:created xsi:type="dcterms:W3CDTF">2026-06-08T22:38:36Z</dcterms:created>
  <dcterms:modified xsi:type="dcterms:W3CDTF">2026-06-08T22:39:27Z</dcterms:modified>
</cp:coreProperties>
</file>